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8" r:id="rId1"/>
    <p:sldMasterId id="2147483797" r:id="rId2"/>
    <p:sldMasterId id="2147483816" r:id="rId3"/>
    <p:sldMasterId id="2147483683" r:id="rId4"/>
  </p:sldMasterIdLst>
  <p:notesMasterIdLst>
    <p:notesMasterId r:id="rId51"/>
  </p:notesMasterIdLst>
  <p:handoutMasterIdLst>
    <p:handoutMasterId r:id="rId52"/>
  </p:handoutMasterIdLst>
  <p:sldIdLst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91" r:id="rId26"/>
    <p:sldId id="304" r:id="rId27"/>
    <p:sldId id="306" r:id="rId28"/>
    <p:sldId id="307" r:id="rId29"/>
    <p:sldId id="308" r:id="rId30"/>
    <p:sldId id="309" r:id="rId31"/>
    <p:sldId id="305" r:id="rId32"/>
    <p:sldId id="314" r:id="rId33"/>
    <p:sldId id="310" r:id="rId34"/>
    <p:sldId id="311" r:id="rId35"/>
    <p:sldId id="312" r:id="rId36"/>
    <p:sldId id="313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323" r:id="rId46"/>
    <p:sldId id="324" r:id="rId47"/>
    <p:sldId id="325" r:id="rId48"/>
    <p:sldId id="326" r:id="rId49"/>
    <p:sldId id="327" r:id="rId50"/>
  </p:sldIdLst>
  <p:sldSz cx="12196763" cy="6858000"/>
  <p:notesSz cx="6858000" cy="9144000"/>
  <p:defaultTextStyle>
    <a:defPPr>
      <a:defRPr lang="en-US"/>
    </a:defPPr>
    <a:lvl1pPr marL="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40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7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718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957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196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43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675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913" algn="l" defTabSz="91447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_图片版" id="{E8D0D622-F6C6-F44A-B365-B4A5FF6195C2}">
          <p14:sldIdLst/>
        </p14:section>
        <p14:section name="目录页" id="{9D221634-295C-7843-AF5C-A0CB4F229241}">
          <p14:sldIdLst/>
        </p14:section>
        <p14:section name="章节页" id="{FD05EE94-C931-8C4B-83A2-004B32AA1207}">
          <p14:sldIdLst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291"/>
            <p14:sldId id="304"/>
            <p14:sldId id="306"/>
            <p14:sldId id="307"/>
            <p14:sldId id="308"/>
            <p14:sldId id="309"/>
            <p14:sldId id="305"/>
            <p14:sldId id="314"/>
            <p14:sldId id="310"/>
            <p14:sldId id="311"/>
            <p14:sldId id="312"/>
            <p14:sldId id="313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结束页" id="{3F9D54A7-3BE2-2540-BB4C-DFE5509085F3}">
          <p14:sldIdLst/>
        </p14:section>
      </p14:sectionLst>
    </p:ext>
    <p:ext uri="{EFAFB233-063F-42B5-8137-9DF3F51BA10A}">
      <p15:sldGuideLst xmlns:p15="http://schemas.microsoft.com/office/powerpoint/2012/main">
        <p15:guide id="5" pos="3701" userDrawn="1">
          <p15:clr>
            <a:srgbClr val="A4A3A4"/>
          </p15:clr>
        </p15:guide>
        <p15:guide id="6" orient="horz" pos="2159" userDrawn="1">
          <p15:clr>
            <a:srgbClr val="A4A3A4"/>
          </p15:clr>
        </p15:guide>
        <p15:guide id="7" pos="35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1515"/>
    <a:srgbClr val="C7000B"/>
    <a:srgbClr val="575756"/>
    <a:srgbClr val="FFFFFF"/>
    <a:srgbClr val="DD4654"/>
    <a:srgbClr val="F3D2D5"/>
    <a:srgbClr val="E6A8AD"/>
    <a:srgbClr val="E57B84"/>
    <a:srgbClr val="E57984"/>
    <a:srgbClr val="BF00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96291"/>
  </p:normalViewPr>
  <p:slideViewPr>
    <p:cSldViewPr snapToGrid="0" snapToObjects="1">
      <p:cViewPr varScale="1">
        <p:scale>
          <a:sx n="109" d="100"/>
          <a:sy n="109" d="100"/>
        </p:scale>
        <p:origin x="126" y="144"/>
      </p:cViewPr>
      <p:guideLst>
        <p:guide pos="3701"/>
        <p:guide orient="horz" pos="2159"/>
        <p:guide pos="35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104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8CC198DB-AFBD-584A-8986-364FF2B03F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D01315C-523F-A043-8029-B992149712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CF71B8-DF2A-2E41-BE66-2E18A767DA8A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9601424-70F4-1643-8E3A-557A0258D6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E85BF48A-FF5C-8145-95A7-EE66A87C73D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5F0CC5-85BE-A64A-BD47-54C66F7E93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952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60A27-BF12-6744-9E93-932A0E34D8B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7326F3-4732-B74B-9C70-D0992466E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5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304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957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60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261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913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566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219" algn="l" defTabSz="121930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探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7" name="L 形 6"/>
          <p:cNvSpPr/>
          <p:nvPr userDrawn="1"/>
        </p:nvSpPr>
        <p:spPr>
          <a:xfrm rot="5400000">
            <a:off x="7853942" y="2130562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0" name="Title 1">
            <a:extLst>
              <a:ext uri="{FF2B5EF4-FFF2-40B4-BE49-F238E27FC236}">
                <a16:creationId xmlns="" xmlns:a16="http://schemas.microsoft.com/office/drawing/2014/main" id="{8227DEE9-8BE9-0D49-BF96-9E83C5312E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  <a:ln>
            <a:noFill/>
            <a:prstDash val="dash"/>
          </a:ln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2F43DA98-D48D-6947-95EF-BA3B05E688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495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智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18" name="L 形 17"/>
          <p:cNvSpPr/>
          <p:nvPr userDrawn="1"/>
        </p:nvSpPr>
        <p:spPr>
          <a:xfrm rot="5400000">
            <a:off x="5824025" y="256863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62AA4863-E1EF-3342-A8CB-ECD4FD06CEB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95303EA-8491-464F-99A0-67F94870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8738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灯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3">
            <a:extLst>
              <a:ext uri="{FF2B5EF4-FFF2-40B4-BE49-F238E27FC236}">
                <a16:creationId xmlns="" xmlns:a16="http://schemas.microsoft.com/office/drawing/2014/main" id="{C6D010F9-02DE-1949-B177-A4E0D2774E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32" b="14078"/>
          <a:stretch/>
        </p:blipFill>
        <p:spPr>
          <a:xfrm>
            <a:off x="0" y="0"/>
            <a:ext cx="12196996" cy="5602265"/>
          </a:xfrm>
          <a:prstGeom prst="rect">
            <a:avLst/>
          </a:prstGeom>
        </p:spPr>
      </p:pic>
      <p:sp>
        <p:nvSpPr>
          <p:cNvPr id="10" name="L 形 10">
            <a:extLst>
              <a:ext uri="{FF2B5EF4-FFF2-40B4-BE49-F238E27FC236}">
                <a16:creationId xmlns="" xmlns:a16="http://schemas.microsoft.com/office/drawing/2014/main" id="{0C595D57-06EA-3B46-AF21-C0EACD8F1C4E}"/>
              </a:ext>
            </a:extLst>
          </p:cNvPr>
          <p:cNvSpPr/>
          <p:nvPr userDrawn="1"/>
        </p:nvSpPr>
        <p:spPr>
          <a:xfrm rot="5400000">
            <a:off x="7881371" y="1995748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C897A368-8F39-4049-9BB0-AEB315EB7E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12621051-E1A4-A049-BF21-61B18B3483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3997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创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6763" cy="5602265"/>
          </a:xfrm>
          <a:prstGeom prst="rect">
            <a:avLst/>
          </a:prstGeom>
        </p:spPr>
      </p:pic>
      <p:sp>
        <p:nvSpPr>
          <p:cNvPr id="9" name="L 形 8"/>
          <p:cNvSpPr/>
          <p:nvPr userDrawn="1"/>
        </p:nvSpPr>
        <p:spPr>
          <a:xfrm rot="5400000">
            <a:off x="5945516" y="2323519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FB908F03-BBCC-164B-BE54-2E836D6E7C1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A3BE9F9B-07D9-DD4C-9CEF-250804A4145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40993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领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"/>
            <a:ext cx="12196762" cy="560226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6462" y="907581"/>
            <a:ext cx="7240147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lnSpc>
                <a:spcPts val="3440"/>
              </a:lnSpc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10800000">
            <a:off x="10502896" y="1522948"/>
            <a:ext cx="717936" cy="701032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1878D8DD-C7E7-9345-9C0D-92472D27ADF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59" y="1949372"/>
            <a:ext cx="7207349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145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攀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25" r="2034" b="5607"/>
          <a:stretch/>
        </p:blipFill>
        <p:spPr>
          <a:xfrm>
            <a:off x="1" y="-36206"/>
            <a:ext cx="12196763" cy="56384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898996" y="907092"/>
            <a:ext cx="6559809" cy="690255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8" name="L 形 7"/>
          <p:cNvSpPr/>
          <p:nvPr userDrawn="1"/>
        </p:nvSpPr>
        <p:spPr>
          <a:xfrm rot="5400000">
            <a:off x="7929967" y="1657555"/>
            <a:ext cx="701032" cy="717936"/>
          </a:xfrm>
          <a:prstGeom prst="corner">
            <a:avLst>
              <a:gd name="adj1" fmla="val 3243"/>
              <a:gd name="adj2" fmla="val 3048"/>
            </a:avLst>
          </a:prstGeom>
          <a:solidFill>
            <a:srgbClr val="C700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5" name="Text Placeholder 5">
            <a:extLst>
              <a:ext uri="{FF2B5EF4-FFF2-40B4-BE49-F238E27FC236}">
                <a16:creationId xmlns="" xmlns:a16="http://schemas.microsoft.com/office/drawing/2014/main" id="{6BB7B2F8-0AF7-D04F-81DD-52FDB6B732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9260" y="1949372"/>
            <a:ext cx="6535842" cy="643926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707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41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hinese 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D2A38214-5857-FC4E-B923-056100E16B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29175" y="456134"/>
            <a:ext cx="10740640" cy="993400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ts val="3430"/>
              </a:lnSpc>
              <a:spcBef>
                <a:spcPts val="0"/>
              </a:spcBef>
              <a:buNone/>
              <a:defRPr sz="32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  <a:lvl2pPr marL="593900" indent="0" algn="ctr">
              <a:buNone/>
              <a:defRPr sz="2598"/>
            </a:lvl2pPr>
            <a:lvl3pPr marL="1187798" indent="0" algn="ctr">
              <a:buNone/>
              <a:defRPr sz="2338"/>
            </a:lvl3pPr>
            <a:lvl4pPr marL="1781699" indent="0" algn="ctr">
              <a:buNone/>
              <a:defRPr sz="2079"/>
            </a:lvl4pPr>
            <a:lvl5pPr marL="2375598" indent="0" algn="ctr">
              <a:buNone/>
              <a:defRPr sz="2079"/>
            </a:lvl5pPr>
            <a:lvl6pPr marL="2969497" indent="0" algn="ctr">
              <a:buNone/>
              <a:defRPr sz="2079"/>
            </a:lvl6pPr>
            <a:lvl7pPr marL="3563396" indent="0" algn="ctr">
              <a:buNone/>
              <a:defRPr sz="2079"/>
            </a:lvl7pPr>
            <a:lvl8pPr marL="4157297" indent="0" algn="ctr">
              <a:buNone/>
              <a:defRPr sz="2079"/>
            </a:lvl8pPr>
            <a:lvl9pPr marL="4751195" indent="0" algn="ctr">
              <a:buNone/>
              <a:defRPr sz="2079"/>
            </a:lvl9pPr>
          </a:lstStyle>
          <a:p>
            <a:r>
              <a:rPr lang="zh-CN" altLang="en-US" dirty="0"/>
              <a:t>单击此处添加标题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A4EAA63-3827-DA40-B921-C01084B9DA8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736908" y="1501989"/>
            <a:ext cx="10733557" cy="4690459"/>
          </a:xfrm>
          <a:prstGeom prst="rect">
            <a:avLst/>
          </a:prstGeom>
        </p:spPr>
        <p:txBody>
          <a:bodyPr lIns="0" tIns="0" rIns="0" bIns="0"/>
          <a:lstStyle>
            <a:lvl1pPr marL="12373" indent="0">
              <a:lnSpc>
                <a:spcPct val="100000"/>
              </a:lnSpc>
              <a:spcBef>
                <a:spcPts val="0"/>
              </a:spcBef>
              <a:buFontTx/>
              <a:buNone/>
              <a:tabLst>
                <a:tab pos="1208420" algn="ctr"/>
              </a:tabLst>
              <a:defRPr sz="1800" baseline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defRPr>
            </a:lvl1pPr>
            <a:lvl2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2pPr>
            <a:lvl3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3pPr>
            <a:lvl4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4pPr>
            <a:lvl5pPr marL="525850" indent="-171159">
              <a:buFont typeface="Arial" panose="020B0604020202020204" pitchFamily="34" charset="0"/>
              <a:buChar char="•"/>
              <a:tabLst>
                <a:tab pos="1208420" algn="ctr"/>
              </a:tabLst>
              <a:defRPr sz="1299" baseline="0"/>
            </a:lvl5pPr>
          </a:lstStyle>
          <a:p>
            <a:pPr lvl="0"/>
            <a:r>
              <a:rPr lang="zh-CN" altLang="en-US" dirty="0"/>
              <a:t>单击此处添加文本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7913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2AF307D-40F4-EC4C-9108-79E948007529}"/>
              </a:ext>
            </a:extLst>
          </p:cNvPr>
          <p:cNvSpPr txBox="1"/>
          <p:nvPr userDrawn="1"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64786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AF72FAD7-C8C3-754A-A498-D3A7EC29AB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9309" y="6270651"/>
            <a:ext cx="1982316" cy="153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8" name="图片 37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684" y="5976168"/>
            <a:ext cx="2258389" cy="48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10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2" r:id="rId3"/>
    <p:sldLayoutId id="2147483821" r:id="rId4"/>
    <p:sldLayoutId id="2147483823" r:id="rId5"/>
    <p:sldLayoutId id="2147483824" r:id="rId6"/>
  </p:sldLayoutIdLst>
  <p:hf hdr="0" ftr="0" dt="0"/>
  <p:txStyles>
    <p:titleStyle>
      <a:lvl1pPr algn="l" defTabSz="914400" rtl="0" eaLnBrk="1" latinLnBrk="0" hangingPunct="1">
        <a:lnSpc>
          <a:spcPts val="3440"/>
        </a:lnSpc>
        <a:spcBef>
          <a:spcPct val="0"/>
        </a:spcBef>
        <a:buNone/>
        <a:defRPr sz="32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Tx/>
        <a:buNone/>
        <a:defRPr sz="1000" kern="1200">
          <a:solidFill>
            <a:srgbClr val="1D1D1B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7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59" userDrawn="1">
          <p15:clr>
            <a:srgbClr val="F26B43"/>
          </p15:clr>
        </p15:guide>
        <p15:guide id="2" pos="3841" userDrawn="1">
          <p15:clr>
            <a:srgbClr val="F26B43"/>
          </p15:clr>
        </p15:guide>
        <p15:guide id="3" pos="565" userDrawn="1">
          <p15:clr>
            <a:srgbClr val="F26B43"/>
          </p15:clr>
        </p15:guide>
        <p15:guide id="4" orient="horz" pos="4007" userDrawn="1">
          <p15:clr>
            <a:srgbClr val="F26B43"/>
          </p15:clr>
        </p15:guide>
        <p15:guide id="5" orient="horz" pos="1235" userDrawn="1">
          <p15:clr>
            <a:srgbClr val="F26B43"/>
          </p15:clr>
        </p15:guide>
        <p15:guide id="6" orient="horz" pos="55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394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6785A3D6-1271-D247-9E96-1B376F4BE7BE}"/>
              </a:ext>
            </a:extLst>
          </p:cNvPr>
          <p:cNvSpPr txBox="1"/>
          <p:nvPr userDrawn="1"/>
        </p:nvSpPr>
        <p:spPr>
          <a:xfrm>
            <a:off x="1095467" y="6356939"/>
            <a:ext cx="1463467" cy="242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74" b="0" baseline="0" dirty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Huawei Confidential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EABEE2EE-BF4D-7A4A-B3C6-9E47668CCD98}"/>
              </a:ext>
            </a:extLst>
          </p:cNvPr>
          <p:cNvSpPr txBox="1"/>
          <p:nvPr userDrawn="1"/>
        </p:nvSpPr>
        <p:spPr>
          <a:xfrm>
            <a:off x="734131" y="6402806"/>
            <a:ext cx="499729" cy="1502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89084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37181-38C6-AD4F-B8BA-B444770388BB}" type="slidenum">
              <a:rPr lang="en-US" sz="974" smtClean="0">
                <a:solidFill>
                  <a:srgbClr val="1D1D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l" defTabSz="89084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974" dirty="0">
              <a:solidFill>
                <a:srgbClr val="1D1D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图片 4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999" y="6319870"/>
            <a:ext cx="1269075" cy="271153"/>
          </a:xfrm>
          <a:prstGeom prst="rect">
            <a:avLst/>
          </a:prstGeom>
        </p:spPr>
      </p:pic>
      <p:grpSp>
        <p:nvGrpSpPr>
          <p:cNvPr id="25" name="组合 24"/>
          <p:cNvGrpSpPr/>
          <p:nvPr userDrawn="1"/>
        </p:nvGrpSpPr>
        <p:grpSpPr>
          <a:xfrm>
            <a:off x="12216278" y="2931937"/>
            <a:ext cx="1982916" cy="3934682"/>
            <a:chOff x="12216278" y="2262477"/>
            <a:chExt cx="1982916" cy="4604143"/>
          </a:xfrm>
        </p:grpSpPr>
        <p:grpSp>
          <p:nvGrpSpPr>
            <p:cNvPr id="26" name="组合 25"/>
            <p:cNvGrpSpPr/>
            <p:nvPr userDrawn="1"/>
          </p:nvGrpSpPr>
          <p:grpSpPr>
            <a:xfrm>
              <a:off x="12315635" y="2262477"/>
              <a:ext cx="1883559" cy="692624"/>
              <a:chOff x="12315635" y="2207613"/>
              <a:chExt cx="1883559" cy="692624"/>
            </a:xfrm>
          </p:grpSpPr>
          <p:sp>
            <p:nvSpPr>
              <p:cNvPr id="44" name="矩形 5">
                <a:extLst>
                  <a:ext uri="{FF2B5EF4-FFF2-40B4-BE49-F238E27FC236}">
                    <a16:creationId xmlns="" xmlns:a16="http://schemas.microsoft.com/office/drawing/2014/main" id="{3B0B5EC2-EA55-CC45-A9D0-D5EA5D768C99}"/>
                  </a:ext>
                </a:extLst>
              </p:cNvPr>
              <p:cNvSpPr/>
              <p:nvPr userDrawn="1"/>
            </p:nvSpPr>
            <p:spPr>
              <a:xfrm>
                <a:off x="12315635" y="2401808"/>
                <a:ext cx="911019" cy="498429"/>
              </a:xfrm>
              <a:prstGeom prst="rect">
                <a:avLst/>
              </a:prstGeom>
              <a:solidFill>
                <a:srgbClr val="C810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186C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200/16/46</a:t>
                </a:r>
              </a:p>
            </p:txBody>
          </p:sp>
          <p:sp>
            <p:nvSpPr>
              <p:cNvPr id="45" name="矩形 9">
                <a:extLst>
                  <a:ext uri="{FF2B5EF4-FFF2-40B4-BE49-F238E27FC236}">
                    <a16:creationId xmlns="" xmlns:a16="http://schemas.microsoft.com/office/drawing/2014/main" id="{992224C5-04A6-C041-B257-13137945DBB8}"/>
                  </a:ext>
                </a:extLst>
              </p:cNvPr>
              <p:cNvSpPr/>
              <p:nvPr userDrawn="1"/>
            </p:nvSpPr>
            <p:spPr>
              <a:xfrm>
                <a:off x="13288175" y="2401808"/>
                <a:ext cx="911019" cy="498429"/>
              </a:xfrm>
              <a:prstGeom prst="rect">
                <a:avLst/>
              </a:prstGeom>
              <a:solidFill>
                <a:srgbClr val="C7000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P</a:t>
                </a:r>
                <a:r>
                  <a:rPr kumimoji="1" lang="en-US" altLang="zh-Hant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ANTONE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185C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199/0/11</a:t>
                </a:r>
              </a:p>
            </p:txBody>
          </p:sp>
          <p:sp>
            <p:nvSpPr>
              <p:cNvPr id="46" name="文本框 31">
                <a:extLst>
                  <a:ext uri="{FF2B5EF4-FFF2-40B4-BE49-F238E27FC236}">
                    <a16:creationId xmlns="" xmlns:a16="http://schemas.microsoft.com/office/drawing/2014/main" id="{58918196-0639-EE4B-AFC2-315BE04587B9}"/>
                  </a:ext>
                </a:extLst>
              </p:cNvPr>
              <p:cNvSpPr txBox="1"/>
              <p:nvPr userDrawn="1"/>
            </p:nvSpPr>
            <p:spPr>
              <a:xfrm>
                <a:off x="12326898" y="2207613"/>
                <a:ext cx="384721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 smtClean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品牌色</a:t>
                </a:r>
                <a:endParaRPr kumimoji="1" lang="zh-CN" altLang="en-US" sz="10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 userDrawn="1"/>
          </p:nvGrpSpPr>
          <p:grpSpPr>
            <a:xfrm>
              <a:off x="12216278" y="3080825"/>
              <a:ext cx="1982912" cy="3785795"/>
              <a:chOff x="12216278" y="3080825"/>
              <a:chExt cx="1982912" cy="3785795"/>
            </a:xfrm>
          </p:grpSpPr>
          <p:sp>
            <p:nvSpPr>
              <p:cNvPr id="28" name="矩形 12">
                <a:extLst>
                  <a:ext uri="{FF2B5EF4-FFF2-40B4-BE49-F238E27FC236}">
                    <a16:creationId xmlns="" xmlns:a16="http://schemas.microsoft.com/office/drawing/2014/main" id="{DCA8B73C-0B87-284F-805F-752EBF20B768}"/>
                  </a:ext>
                </a:extLst>
              </p:cNvPr>
              <p:cNvSpPr/>
              <p:nvPr userDrawn="1"/>
            </p:nvSpPr>
            <p:spPr>
              <a:xfrm>
                <a:off x="12315640" y="3785971"/>
                <a:ext cx="885201" cy="462672"/>
              </a:xfrm>
              <a:prstGeom prst="rect">
                <a:avLst/>
              </a:prstGeom>
              <a:solidFill>
                <a:srgbClr val="EA5A4F"/>
              </a:solidFill>
              <a:ln>
                <a:solidFill>
                  <a:srgbClr val="EA5A4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234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90/79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29" name="矩形 13">
                <a:extLst>
                  <a:ext uri="{FF2B5EF4-FFF2-40B4-BE49-F238E27FC236}">
                    <a16:creationId xmlns="" xmlns:a16="http://schemas.microsoft.com/office/drawing/2014/main" id="{138A39A8-BB4E-CD4E-9201-F1785C874F92}"/>
                  </a:ext>
                </a:extLst>
              </p:cNvPr>
              <p:cNvSpPr/>
              <p:nvPr userDrawn="1"/>
            </p:nvSpPr>
            <p:spPr>
              <a:xfrm>
                <a:off x="12315640" y="3259312"/>
                <a:ext cx="885201" cy="462672"/>
              </a:xfrm>
              <a:prstGeom prst="rect">
                <a:avLst/>
              </a:prstGeom>
              <a:solidFill>
                <a:srgbClr val="7800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120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0/15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0" name="文本框 15">
                <a:extLst>
                  <a:ext uri="{FF2B5EF4-FFF2-40B4-BE49-F238E27FC236}">
                    <a16:creationId xmlns="" xmlns:a16="http://schemas.microsoft.com/office/drawing/2014/main" id="{8F53C07A-1022-C740-8F8D-97538E174D38}"/>
                  </a:ext>
                </a:extLst>
              </p:cNvPr>
              <p:cNvSpPr txBox="1"/>
              <p:nvPr userDrawn="1"/>
            </p:nvSpPr>
            <p:spPr>
              <a:xfrm>
                <a:off x="12216278" y="3080825"/>
                <a:ext cx="569387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 anchorCtr="0">
                <a:sp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kumimoji="1" lang="zh-CN" altLang="en-US" sz="1000" dirty="0">
                    <a:solidFill>
                      <a:schemeClr val="tx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辅助色</a:t>
                </a:r>
              </a:p>
            </p:txBody>
          </p:sp>
          <p:sp>
            <p:nvSpPr>
              <p:cNvPr id="31" name="矩形 16">
                <a:extLst>
                  <a:ext uri="{FF2B5EF4-FFF2-40B4-BE49-F238E27FC236}">
                    <a16:creationId xmlns="" xmlns:a16="http://schemas.microsoft.com/office/drawing/2014/main" id="{306A7598-C00D-994F-82DA-B39F3C2E0AAD}"/>
                  </a:ext>
                </a:extLst>
              </p:cNvPr>
              <p:cNvSpPr/>
              <p:nvPr userDrawn="1"/>
            </p:nvSpPr>
            <p:spPr>
              <a:xfrm>
                <a:off x="12315640" y="4836793"/>
                <a:ext cx="885201" cy="462672"/>
              </a:xfrm>
              <a:prstGeom prst="rect">
                <a:avLst/>
              </a:prstGeom>
              <a:solidFill>
                <a:srgbClr val="F8B5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248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181/60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2" name="矩形 17">
                <a:extLst>
                  <a:ext uri="{FF2B5EF4-FFF2-40B4-BE49-F238E27FC236}">
                    <a16:creationId xmlns="" xmlns:a16="http://schemas.microsoft.com/office/drawing/2014/main" id="{C1423292-FF2F-A74C-943E-1C3C47534098}"/>
                  </a:ext>
                </a:extLst>
              </p:cNvPr>
              <p:cNvSpPr/>
              <p:nvPr userDrawn="1"/>
            </p:nvSpPr>
            <p:spPr>
              <a:xfrm>
                <a:off x="12315640" y="4319278"/>
                <a:ext cx="885201" cy="462672"/>
              </a:xfrm>
              <a:prstGeom prst="rect">
                <a:avLst/>
              </a:prstGeom>
              <a:solidFill>
                <a:srgbClr val="EB5C0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235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92/1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3" name="矩形 18">
                <a:extLst>
                  <a:ext uri="{FF2B5EF4-FFF2-40B4-BE49-F238E27FC236}">
                    <a16:creationId xmlns="" xmlns:a16="http://schemas.microsoft.com/office/drawing/2014/main" id="{2A29AF15-F5C4-A842-A63B-5DBA549CB92F}"/>
                  </a:ext>
                </a:extLst>
              </p:cNvPr>
              <p:cNvSpPr/>
              <p:nvPr userDrawn="1"/>
            </p:nvSpPr>
            <p:spPr>
              <a:xfrm>
                <a:off x="12315636" y="5880294"/>
                <a:ext cx="911019" cy="462672"/>
              </a:xfrm>
              <a:prstGeom prst="rect">
                <a:avLst/>
              </a:prstGeom>
              <a:solidFill>
                <a:srgbClr val="8989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137/137/137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4" name="矩形 19">
                <a:extLst>
                  <a:ext uri="{FF2B5EF4-FFF2-40B4-BE49-F238E27FC236}">
                    <a16:creationId xmlns="" xmlns:a16="http://schemas.microsoft.com/office/drawing/2014/main" id="{E9EA970A-4D36-BC41-B8BE-40DF553320E7}"/>
                  </a:ext>
                </a:extLst>
              </p:cNvPr>
              <p:cNvSpPr/>
              <p:nvPr userDrawn="1"/>
            </p:nvSpPr>
            <p:spPr>
              <a:xfrm>
                <a:off x="12315636" y="5362779"/>
                <a:ext cx="911019" cy="462672"/>
              </a:xfrm>
              <a:prstGeom prst="rect">
                <a:avLst/>
              </a:prstGeom>
              <a:solidFill>
                <a:srgbClr val="2318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35/24/21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5" name="矩形 22">
                <a:extLst>
                  <a:ext uri="{FF2B5EF4-FFF2-40B4-BE49-F238E27FC236}">
                    <a16:creationId xmlns="" xmlns:a16="http://schemas.microsoft.com/office/drawing/2014/main" id="{14EE21FB-1D92-0241-ABA5-5E9A6AEE0DC8}"/>
                  </a:ext>
                </a:extLst>
              </p:cNvPr>
              <p:cNvSpPr/>
              <p:nvPr userDrawn="1"/>
            </p:nvSpPr>
            <p:spPr>
              <a:xfrm>
                <a:off x="12315636" y="6403948"/>
                <a:ext cx="911019" cy="462672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221/221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6" name="矩形 12">
                <a:extLst>
                  <a:ext uri="{FF2B5EF4-FFF2-40B4-BE49-F238E27FC236}">
                    <a16:creationId xmlns="" xmlns:a16="http://schemas.microsoft.com/office/drawing/2014/main" id="{883734A3-2645-434A-9DCC-1416B6C687CC}"/>
                  </a:ext>
                </a:extLst>
              </p:cNvPr>
              <p:cNvSpPr/>
              <p:nvPr userDrawn="1"/>
            </p:nvSpPr>
            <p:spPr>
              <a:xfrm>
                <a:off x="13288175" y="3785971"/>
                <a:ext cx="885201" cy="462672"/>
              </a:xfrm>
              <a:prstGeom prst="rect">
                <a:avLst/>
              </a:prstGeom>
              <a:solidFill>
                <a:srgbClr val="E98C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233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140/128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7" name="矩形 13">
                <a:extLst>
                  <a:ext uri="{FF2B5EF4-FFF2-40B4-BE49-F238E27FC236}">
                    <a16:creationId xmlns="" xmlns:a16="http://schemas.microsoft.com/office/drawing/2014/main" id="{1FF13552-FB3D-134A-A80A-6CFB35DFE1A1}"/>
                  </a:ext>
                </a:extLst>
              </p:cNvPr>
              <p:cNvSpPr/>
              <p:nvPr userDrawn="1"/>
            </p:nvSpPr>
            <p:spPr>
              <a:xfrm>
                <a:off x="13288175" y="3259312"/>
                <a:ext cx="885201" cy="462672"/>
              </a:xfrm>
              <a:prstGeom prst="rect">
                <a:avLst/>
              </a:prstGeom>
              <a:solidFill>
                <a:srgbClr val="A72126"/>
              </a:solidFill>
              <a:ln>
                <a:solidFill>
                  <a:srgbClr val="9F000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159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0/1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8" name="矩形 16">
                <a:extLst>
                  <a:ext uri="{FF2B5EF4-FFF2-40B4-BE49-F238E27FC236}">
                    <a16:creationId xmlns="" xmlns:a16="http://schemas.microsoft.com/office/drawing/2014/main" id="{0A96471B-CB12-1443-B01F-C14C9112C149}"/>
                  </a:ext>
                </a:extLst>
              </p:cNvPr>
              <p:cNvSpPr/>
              <p:nvPr userDrawn="1"/>
            </p:nvSpPr>
            <p:spPr>
              <a:xfrm>
                <a:off x="13288175" y="4836793"/>
                <a:ext cx="885201" cy="462672"/>
              </a:xfrm>
              <a:prstGeom prst="rect">
                <a:avLst/>
              </a:prstGeom>
              <a:solidFill>
                <a:srgbClr val="F5DC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245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220/87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39" name="矩形 17">
                <a:extLst>
                  <a:ext uri="{FF2B5EF4-FFF2-40B4-BE49-F238E27FC236}">
                    <a16:creationId xmlns="" xmlns:a16="http://schemas.microsoft.com/office/drawing/2014/main" id="{61890D59-CF8B-1449-A836-3A304EC9A907}"/>
                  </a:ext>
                </a:extLst>
              </p:cNvPr>
              <p:cNvSpPr/>
              <p:nvPr userDrawn="1"/>
            </p:nvSpPr>
            <p:spPr>
              <a:xfrm>
                <a:off x="13288175" y="4319278"/>
                <a:ext cx="885201" cy="462672"/>
              </a:xfrm>
              <a:prstGeom prst="rect">
                <a:avLst/>
              </a:prstGeom>
              <a:solidFill>
                <a:srgbClr val="F085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240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133/0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0" name="矩形 18">
                <a:extLst>
                  <a:ext uri="{FF2B5EF4-FFF2-40B4-BE49-F238E27FC236}">
                    <a16:creationId xmlns="" xmlns:a16="http://schemas.microsoft.com/office/drawing/2014/main" id="{0466A1E1-E7C7-FD49-9880-9E44BED19FF5}"/>
                  </a:ext>
                </a:extLst>
              </p:cNvPr>
              <p:cNvSpPr/>
              <p:nvPr userDrawn="1"/>
            </p:nvSpPr>
            <p:spPr>
              <a:xfrm>
                <a:off x="13288171" y="5880294"/>
                <a:ext cx="911019" cy="462672"/>
              </a:xfrm>
              <a:prstGeom prst="rect">
                <a:avLst/>
              </a:prstGeom>
              <a:solidFill>
                <a:srgbClr val="B5B5B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181/181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2" name="矩形 19">
                <a:extLst>
                  <a:ext uri="{FF2B5EF4-FFF2-40B4-BE49-F238E27FC236}">
                    <a16:creationId xmlns="" xmlns:a16="http://schemas.microsoft.com/office/drawing/2014/main" id="{B21AD6AC-1275-0142-A9EA-D77B26CB40EF}"/>
                  </a:ext>
                </a:extLst>
              </p:cNvPr>
              <p:cNvSpPr/>
              <p:nvPr userDrawn="1"/>
            </p:nvSpPr>
            <p:spPr>
              <a:xfrm>
                <a:off x="13288171" y="5362779"/>
                <a:ext cx="911019" cy="462672"/>
              </a:xfrm>
              <a:prstGeom prst="rect">
                <a:avLst/>
              </a:prstGeom>
              <a:solidFill>
                <a:srgbClr val="59575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89</a:t>
                </a:r>
                <a:r>
                  <a:rPr kumimoji="1" lang="mr-IN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tx2"/>
                    </a:solidFill>
                    <a:latin typeface="Arial" charset="0"/>
                    <a:ea typeface="Arial" charset="0"/>
                    <a:cs typeface="Arial" charset="0"/>
                  </a:rPr>
                  <a:t>87/87</a:t>
                </a:r>
                <a:endParaRPr kumimoji="1" lang="mr-IN" altLang="zh-CN" sz="7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>
            <p:nvSpPr>
              <p:cNvPr id="43" name="矩形 22">
                <a:extLst>
                  <a:ext uri="{FF2B5EF4-FFF2-40B4-BE49-F238E27FC236}">
                    <a16:creationId xmlns="" xmlns:a16="http://schemas.microsoft.com/office/drawing/2014/main" id="{238BAC2A-AE09-A84D-875D-8472236D6610}"/>
                  </a:ext>
                </a:extLst>
              </p:cNvPr>
              <p:cNvSpPr/>
              <p:nvPr userDrawn="1"/>
            </p:nvSpPr>
            <p:spPr>
              <a:xfrm>
                <a:off x="13288171" y="6403948"/>
                <a:ext cx="911019" cy="462672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chemeClr val="bg1">
                    <a:lumMod val="10000"/>
                    <a:lumOff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00000"/>
                  </a:lnSpc>
                </a:pPr>
                <a:r>
                  <a:rPr kumimoji="1" lang="mr-IN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RGB</a:t>
                </a:r>
                <a:r>
                  <a:rPr kumimoji="1" lang="en-US" altLang="zh-CN" sz="700" b="1" dirty="0" smtClean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 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</a:t>
                </a:r>
                <a:r>
                  <a:rPr kumimoji="1" lang="mr-IN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/</a:t>
                </a:r>
                <a:r>
                  <a:rPr kumimoji="1" lang="en-US" altLang="zh-CN" sz="700" b="1" dirty="0">
                    <a:solidFill>
                      <a:schemeClr val="bg1"/>
                    </a:solidFill>
                    <a:latin typeface="Arial" charset="0"/>
                    <a:ea typeface="Arial" charset="0"/>
                    <a:cs typeface="Arial" charset="0"/>
                  </a:rPr>
                  <a:t>255/255</a:t>
                </a:r>
                <a:endParaRPr kumimoji="1" lang="mr-IN" altLang="zh-CN" sz="700" b="1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90565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1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71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6950" indent="-29695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Char char="•"/>
        <a:defRPr sz="3636" kern="1200">
          <a:solidFill>
            <a:schemeClr val="tx1"/>
          </a:solidFill>
          <a:latin typeface="+mn-lt"/>
          <a:ea typeface="+mn-ea"/>
          <a:cs typeface="+mn-cs"/>
        </a:defRPr>
      </a:lvl1pPr>
      <a:lvl2pPr marL="890849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4847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2078648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6725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25" userDrawn="1">
          <p15:clr>
            <a:srgbClr val="F26B43"/>
          </p15:clr>
        </p15:guide>
        <p15:guide id="5" orient="horz" pos="410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145F1158-B1AA-8F41-AF0A-FEA0EC187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73" y="1474269"/>
            <a:ext cx="3984232" cy="281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="" xmlns:a16="http://schemas.microsoft.com/office/drawing/2014/main" id="{F8FC7CCD-75EB-9C44-BC7D-29679334A8CA}"/>
              </a:ext>
            </a:extLst>
          </p:cNvPr>
          <p:cNvSpPr txBox="1">
            <a:spLocks/>
          </p:cNvSpPr>
          <p:nvPr userDrawn="1"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Copyright©2018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779" dirty="0">
                <a:solidFill>
                  <a:srgbClr val="1D1D1B"/>
                </a:solidFill>
                <a:latin typeface="+mn-lt"/>
              </a:rPr>
              <a:t/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6" name="Subtitle 6">
            <a:extLst>
              <a:ext uri="{FF2B5EF4-FFF2-40B4-BE49-F238E27FC236}">
                <a16:creationId xmlns="" xmlns:a16="http://schemas.microsoft.com/office/drawing/2014/main" id="{12B8F806-ABD5-064C-8793-5E22C72554FD}"/>
              </a:ext>
            </a:extLst>
          </p:cNvPr>
          <p:cNvSpPr txBox="1">
            <a:spLocks/>
          </p:cNvSpPr>
          <p:nvPr userDrawn="1"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="" xmlns:a16="http://schemas.microsoft.com/office/drawing/2014/main" id="{F1235B6F-D691-2C40-93D4-EC5427ADDFB0}"/>
              </a:ext>
            </a:extLst>
          </p:cNvPr>
          <p:cNvSpPr txBox="1">
            <a:spLocks/>
          </p:cNvSpPr>
          <p:nvPr userDrawn="1"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99" name="图片 9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406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l" defTabSz="1187798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1"/>
          </a:solidFill>
          <a:latin typeface="Arial" panose="020B0604020202020204" pitchFamily="34" charset="0"/>
          <a:ea typeface="Microsoft YaHei" panose="020B0503020204020204" pitchFamily="34" charset="-122"/>
          <a:cs typeface="Arial" panose="020B0604020202020204" pitchFamily="34" charset="0"/>
        </a:defRPr>
      </a:lvl1pPr>
    </p:titleStyle>
    <p:bodyStyle>
      <a:lvl1pPr marL="0" indent="0" algn="l" defTabSz="1187798" rtl="0" eaLnBrk="1" latinLnBrk="0" hangingPunct="1">
        <a:lnSpc>
          <a:spcPct val="90000"/>
        </a:lnSpc>
        <a:spcBef>
          <a:spcPts val="1299"/>
        </a:spcBef>
        <a:buFont typeface="Arial" panose="020B0604020202020204" pitchFamily="34" charset="0"/>
        <a:buNone/>
        <a:defRPr sz="1819" kern="1200">
          <a:solidFill>
            <a:srgbClr val="FFFFFF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593900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311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59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indent="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None/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3266447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860346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454245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5048144" indent="-296950" algn="l" defTabSz="1187798" rtl="0" eaLnBrk="1" latinLnBrk="0" hangingPunct="1">
        <a:lnSpc>
          <a:spcPct val="90000"/>
        </a:lnSpc>
        <a:spcBef>
          <a:spcPts val="650"/>
        </a:spcBef>
        <a:buFont typeface="Arial" panose="020B0604020202020204" pitchFamily="34" charset="0"/>
        <a:buChar char="•"/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1pPr>
      <a:lvl2pPr marL="593900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2pPr>
      <a:lvl3pPr marL="11877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3pPr>
      <a:lvl4pPr marL="1781699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4pPr>
      <a:lvl5pPr marL="2375598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5pPr>
      <a:lvl6pPr marL="29694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6pPr>
      <a:lvl7pPr marL="3563396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7pPr>
      <a:lvl8pPr marL="4157297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8pPr>
      <a:lvl9pPr marL="4751195" algn="l" defTabSz="1187798" rtl="0" eaLnBrk="1" latinLnBrk="0" hangingPunct="1">
        <a:defRPr sz="23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1" userDrawn="1">
          <p15:clr>
            <a:srgbClr val="F26B43"/>
          </p15:clr>
        </p15:guide>
        <p15:guide id="2" pos="3842" userDrawn="1">
          <p15:clr>
            <a:srgbClr val="F26B43"/>
          </p15:clr>
        </p15:guide>
        <p15:guide id="3" pos="458" userDrawn="1">
          <p15:clr>
            <a:srgbClr val="F26B43"/>
          </p15:clr>
        </p15:guide>
        <p15:guide id="4" pos="721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7250" y="3497802"/>
            <a:ext cx="2095131" cy="47939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11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0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48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4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25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9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9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47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8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07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8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901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22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371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76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7708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52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85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85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5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4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470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9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80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448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27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513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741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304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5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96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471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513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5221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10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69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74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82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4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7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9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8536F3D-D0C8-B447-A64B-59D377EA5296}"/>
              </a:ext>
            </a:extLst>
          </p:cNvPr>
          <p:cNvSpPr txBox="1"/>
          <p:nvPr/>
        </p:nvSpPr>
        <p:spPr>
          <a:xfrm>
            <a:off x="5660391" y="-1188720"/>
            <a:ext cx="184731" cy="52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440"/>
              </a:lnSpc>
            </a:pPr>
            <a:endParaRPr lang="en-US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64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itle Slid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kumimoji="1" sz="3200" dirty="0" smtClean="0">
            <a:solidFill>
              <a:srgbClr val="575756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hart page">
  <a:themeElements>
    <a:clrScheme name="updated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C8102E"/>
      </a:accent2>
      <a:accent3>
        <a:srgbClr val="EA594F"/>
      </a:accent3>
      <a:accent4>
        <a:srgbClr val="F8B53C"/>
      </a:accent4>
      <a:accent5>
        <a:srgbClr val="231815"/>
      </a:accent5>
      <a:accent6>
        <a:srgbClr val="595757"/>
      </a:accent6>
      <a:hlink>
        <a:srgbClr val="898989"/>
      </a:hlink>
      <a:folHlink>
        <a:srgbClr val="B5B5B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7000B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 algn="l">
          <a:defRPr sz="1800" dirty="0" smtClean="0">
            <a:solidFill>
              <a:schemeClr val="accent2"/>
            </a:solidFill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Chart page">
  <a:themeElements>
    <a:clrScheme name="Custom 29">
      <a:dk1>
        <a:srgbClr val="1D1D1A"/>
      </a:dk1>
      <a:lt1>
        <a:srgbClr val="666666"/>
      </a:lt1>
      <a:dk2>
        <a:srgbClr val="FFFFFF"/>
      </a:dk2>
      <a:lt2>
        <a:srgbClr val="EBEBEB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ts val="3440"/>
          </a:lnSpc>
          <a:defRPr sz="3200" dirty="0" smtClean="0">
            <a:latin typeface="Microsoft YaHei" panose="020B0503020204020204" pitchFamily="34" charset="-122"/>
            <a:ea typeface="Microsoft YaHei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nd page">
  <a:themeElements>
    <a:clrScheme name="2210">
      <a:dk1>
        <a:srgbClr val="1D1D1A"/>
      </a:dk1>
      <a:lt1>
        <a:srgbClr val="1D1D1A"/>
      </a:lt1>
      <a:dk2>
        <a:srgbClr val="FFFFFF"/>
      </a:dk2>
      <a:lt2>
        <a:srgbClr val="FFFFFF"/>
      </a:lt2>
      <a:accent1>
        <a:srgbClr val="C7000A"/>
      </a:accent1>
      <a:accent2>
        <a:srgbClr val="E9002F"/>
      </a:accent2>
      <a:accent3>
        <a:srgbClr val="F4A100"/>
      </a:accent3>
      <a:accent4>
        <a:srgbClr val="FFFF00"/>
      </a:accent4>
      <a:accent5>
        <a:srgbClr val="232323"/>
      </a:accent5>
      <a:accent6>
        <a:srgbClr val="666666"/>
      </a:accent6>
      <a:hlink>
        <a:srgbClr val="919191"/>
      </a:hlink>
      <a:folHlink>
        <a:srgbClr val="C4C4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EA002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sz="180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4102</TotalTime>
  <Words>0</Words>
  <Application>Microsoft Office PowerPoint</Application>
  <PresentationFormat>自定义</PresentationFormat>
  <Paragraphs>0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等线</vt:lpstr>
      <vt:lpstr>黑体</vt:lpstr>
      <vt:lpstr>Microsoft YaHei</vt:lpstr>
      <vt:lpstr>Arial</vt:lpstr>
      <vt:lpstr>Calibri</vt:lpstr>
      <vt:lpstr>1_Title Slide</vt:lpstr>
      <vt:lpstr>Chart page</vt:lpstr>
      <vt:lpstr>4_Chart page</vt:lpstr>
      <vt:lpstr>End page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Sunsidong(Stone,HCS)</cp:lastModifiedBy>
  <cp:revision>943</cp:revision>
  <dcterms:created xsi:type="dcterms:W3CDTF">2018-06-21T13:34:14Z</dcterms:created>
  <dcterms:modified xsi:type="dcterms:W3CDTF">2024-02-20T06:09:35Z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(3)KtaG/hCRBPnmquTbp31aeUbk2cqzlV64h+xXF3hH+aJsXoaWLLsXGuOFBwm/fAc7hc+leFLC
4keKC0yA6HjWn/eTTzWWKi12F6eT0MHbdo7UVqw/hQCz3k4knncoEzEJeNEsPFnUvVJk9r+L
FFlz3kORM4HBKsoABu/M9BFXwdx4daJ6GBLCCjcpxLY32hoZLNDOPhUlRQVw06At9bzNUdES
XSugZx50sq7Cn9QsZh</vt:lpwstr>
  </property>
  <property fmtid="{D5CDD505-2E9C-101B-9397-08002B2CF9AE}" pid="3" name="_2015_ms_pID_7253431">
    <vt:lpwstr>Tcs99OvQKmPtWxB0UGUzXs1bHZFWfp5AA0r+5aJ2Nc9eo0HRmVwROn
EekqKVdMvsZdR/57v3hvcs59Dp4Q52QUasQr6cOCu/6UPsdXM/QpDMJwAI1iLlSDYz6wOQN+
fU+opa4zGFKNiO+N1TD4uBuAKA2419fbDB7/zJCfK/Tu64j2+muyGk022RZ4eVL4OmQwJsU3
FZISzJVMXO5+uqx+AAiJwcnHL5xNwgB1ePLb</vt:lpwstr>
  </property>
  <property fmtid="{D5CDD505-2E9C-101B-9397-08002B2CF9AE}" pid="4" name="_2015_ms_pID_7253432">
    <vt:lpwstr>4Vj3b/ged4dJII5/d5pNn1E=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1707117924</vt:lpwstr>
  </property>
</Properties>
</file>